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3CB2A-E0E5-4DDD-B6CB-E9B97A51EDE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94D8D4-F648-4532-ACCA-9C913C94679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0278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310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1525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54738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207152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67252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9729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59946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4967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80004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4989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7303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63215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3049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7825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2934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9472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8418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5BA70-6014-46C5-A26F-0BFF8CEECE43}" type="datetimeFigureOut">
              <a:rPr lang="en-IN" smtClean="0"/>
              <a:t>14-04-2023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B521F-D3F2-4B78-AE5C-86EC990F0B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39315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BF081-DECF-5ACA-E287-C9C0CB6E67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sz="7000" b="1" dirty="0">
                <a:latin typeface="Poppins" panose="00000500000000000000" pitchFamily="2" charset="0"/>
                <a:cs typeface="Poppins" panose="00000500000000000000" pitchFamily="2" charset="0"/>
              </a:rPr>
              <a:t>HOSTEL</a:t>
            </a:r>
            <a:r>
              <a:rPr lang="hi-IN" sz="70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विभाग</a:t>
            </a:r>
            <a:endParaRPr lang="en-IN" sz="7000" b="1" dirty="0">
              <a:solidFill>
                <a:schemeClr val="tx2">
                  <a:lumMod val="60000"/>
                  <a:lumOff val="4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3906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5648A1-55A7-2423-885B-24391826C065}"/>
              </a:ext>
            </a:extLst>
          </p:cNvPr>
          <p:cNvSpPr txBox="1"/>
          <p:nvPr/>
        </p:nvSpPr>
        <p:spPr>
          <a:xfrm>
            <a:off x="2377751" y="373225"/>
            <a:ext cx="7436498" cy="858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000" b="1" u="sng" dirty="0"/>
              <a:t>Landing Page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460B36-2EB7-6422-65F0-D9CA6BC8B6AC}"/>
              </a:ext>
            </a:extLst>
          </p:cNvPr>
          <p:cNvSpPr txBox="1"/>
          <p:nvPr/>
        </p:nvSpPr>
        <p:spPr>
          <a:xfrm>
            <a:off x="1220755" y="1484079"/>
            <a:ext cx="97504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The Landing Page contain the whole information about the website </a:t>
            </a:r>
            <a:r>
              <a:rPr lang="en-IN" b="1" dirty="0"/>
              <a:t>HOSTEL</a:t>
            </a:r>
            <a:r>
              <a:rPr lang="hi-IN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विभाग </a:t>
            </a:r>
            <a:r>
              <a:rPr lang="en-IN" dirty="0"/>
              <a:t>like features such as Room Booking facility, Flexible Searching facility and many more.  There is a “Join Yourself” button that is for the confirmation about the visitors about the occupation his/her (e.g., Student, Warden, Supervisor.) </a:t>
            </a:r>
          </a:p>
          <a:p>
            <a:r>
              <a:rPr lang="en-IN" dirty="0"/>
              <a:t>The navbar contains two main links that is About and Feature.</a:t>
            </a:r>
          </a:p>
          <a:p>
            <a:r>
              <a:rPr lang="en-IN" dirty="0"/>
              <a:t>There is one more section where we try to put the thoughts of the Principle and Warden about the Hostel.</a:t>
            </a:r>
          </a:p>
          <a:p>
            <a:r>
              <a:rPr lang="en-IN" dirty="0"/>
              <a:t>And at last the footer part that contains all the necessary links that will help the student to connect easily with the college socially.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EC02FB-4F90-F5C6-ADAF-113D4F9CE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025" y="3963786"/>
            <a:ext cx="5103845" cy="2474336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9608F4-60E4-F1EB-12D9-2DF57E7CCD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833" y="3963786"/>
            <a:ext cx="5103845" cy="2474336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4167729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658813-EA30-7674-00AC-4A56860D53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57674"/>
            <a:ext cx="6096000" cy="28194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BCB652F-3208-8FC6-A78D-DFA9E2F809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634272"/>
            <a:ext cx="6089145" cy="2819401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2360753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BC819D-476B-263B-09B2-A03FF6A27F0D}"/>
              </a:ext>
            </a:extLst>
          </p:cNvPr>
          <p:cNvSpPr txBox="1"/>
          <p:nvPr/>
        </p:nvSpPr>
        <p:spPr>
          <a:xfrm>
            <a:off x="2009190" y="139958"/>
            <a:ext cx="817361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000" b="1" u="sng" dirty="0"/>
              <a:t>Personal Detail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0CE6F8-1D6F-6B27-C3A3-FC3CBCD41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995" y="1237647"/>
            <a:ext cx="5078344" cy="2351379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DA6E31-6B7A-CE77-A663-65F2EE1B87DB}"/>
              </a:ext>
            </a:extLst>
          </p:cNvPr>
          <p:cNvSpPr txBox="1"/>
          <p:nvPr/>
        </p:nvSpPr>
        <p:spPr>
          <a:xfrm>
            <a:off x="6985520" y="1237647"/>
            <a:ext cx="40494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dirty="0"/>
              <a:t>When anyone make a click on the join button, the pop up will come that ask if the visitor is student, supervisor or warden. Let if the visitor is a student then he can click on the button of “Are you a student ? ” and they redirected to the another page for filling the personal details.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C3377A-48B3-45AB-8A0B-0163943692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916" y="4096139"/>
            <a:ext cx="5078343" cy="2309059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1951FB-E0B9-618D-3299-ABD704304F1A}"/>
              </a:ext>
            </a:extLst>
          </p:cNvPr>
          <p:cNvSpPr txBox="1"/>
          <p:nvPr/>
        </p:nvSpPr>
        <p:spPr>
          <a:xfrm>
            <a:off x="1435052" y="4096139"/>
            <a:ext cx="39487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dirty="0"/>
              <a:t>In this page, the student have to fill all the personal details like name, phone, email, parents detail, visitors detail and also the photos.</a:t>
            </a:r>
          </a:p>
        </p:txBody>
      </p:sp>
    </p:spTree>
    <p:extLst>
      <p:ext uri="{BB962C8B-B14F-4D97-AF65-F5344CB8AC3E}">
        <p14:creationId xmlns:p14="http://schemas.microsoft.com/office/powerpoint/2010/main" val="3570702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7C3438-7100-3FB9-3A64-A70623B96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572" y="830749"/>
            <a:ext cx="4751077" cy="21850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CDF3F2-2A6A-6FED-5DED-FA62BC23C38F}"/>
              </a:ext>
            </a:extLst>
          </p:cNvPr>
          <p:cNvSpPr txBox="1"/>
          <p:nvPr/>
        </p:nvSpPr>
        <p:spPr>
          <a:xfrm>
            <a:off x="6323047" y="830749"/>
            <a:ext cx="42298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dirty="0"/>
              <a:t>After filling the all input fields the student can click to the next button where he/she redirected to the “Room Booking” page.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4D3392-829B-5245-01DB-4356467819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047" y="3842251"/>
            <a:ext cx="4778133" cy="2185000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E4BB1EB-A689-FEC2-5B5C-DB9A2F89FB17}"/>
              </a:ext>
            </a:extLst>
          </p:cNvPr>
          <p:cNvSpPr txBox="1"/>
          <p:nvPr/>
        </p:nvSpPr>
        <p:spPr>
          <a:xfrm>
            <a:off x="1623527" y="3842251"/>
            <a:ext cx="37882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dirty="0"/>
              <a:t>The first interaction to this next page will reveals nothing to the student until they click on the “Choose Your Room” button.</a:t>
            </a:r>
          </a:p>
        </p:txBody>
      </p:sp>
    </p:spTree>
    <p:extLst>
      <p:ext uri="{BB962C8B-B14F-4D97-AF65-F5344CB8AC3E}">
        <p14:creationId xmlns:p14="http://schemas.microsoft.com/office/powerpoint/2010/main" val="2283978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315127F-024C-AE3D-DFB4-0B2933F94E5B}"/>
              </a:ext>
            </a:extLst>
          </p:cNvPr>
          <p:cNvSpPr txBox="1"/>
          <p:nvPr/>
        </p:nvSpPr>
        <p:spPr>
          <a:xfrm>
            <a:off x="2363755" y="382556"/>
            <a:ext cx="746449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000" b="1" u="sng" dirty="0"/>
              <a:t>The Room Booking Page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B35A96-C5C9-2C18-9570-C7D902D444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576" y="1514863"/>
            <a:ext cx="4534677" cy="2090203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161523-C6DA-8DB3-389A-0AE29A70CD8E}"/>
              </a:ext>
            </a:extLst>
          </p:cNvPr>
          <p:cNvSpPr txBox="1"/>
          <p:nvPr/>
        </p:nvSpPr>
        <p:spPr>
          <a:xfrm>
            <a:off x="6830008" y="1514863"/>
            <a:ext cx="37135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dirty="0"/>
              <a:t>The student can select the room by clicking on the “Choose Your Room” button. There we try to make a clear UI that will help students to book the rooms according to floors.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64956D-3F4A-70B5-BD9D-BDA1166758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461" y="4021494"/>
            <a:ext cx="4534677" cy="2080755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A91CB95-33ED-6F4E-9A50-CC97A7C3D0D0}"/>
              </a:ext>
            </a:extLst>
          </p:cNvPr>
          <p:cNvSpPr txBox="1"/>
          <p:nvPr/>
        </p:nvSpPr>
        <p:spPr>
          <a:xfrm>
            <a:off x="1623527" y="4058816"/>
            <a:ext cx="38068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dirty="0"/>
              <a:t>After choosing the room student can be able to submit the form or can also edit the value of previous page before submitting the page.</a:t>
            </a:r>
          </a:p>
        </p:txBody>
      </p:sp>
    </p:spTree>
    <p:extLst>
      <p:ext uri="{BB962C8B-B14F-4D97-AF65-F5344CB8AC3E}">
        <p14:creationId xmlns:p14="http://schemas.microsoft.com/office/powerpoint/2010/main" val="375862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A1391A-1273-2A15-8E71-47431F454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497" y="2736118"/>
            <a:ext cx="4681930" cy="215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965E6BC-0FC9-062F-B62A-30566CE31D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736118"/>
            <a:ext cx="4591987" cy="21142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24A79B4-573B-99EA-7DCD-44895356B9DB}"/>
              </a:ext>
            </a:extLst>
          </p:cNvPr>
          <p:cNvSpPr txBox="1"/>
          <p:nvPr/>
        </p:nvSpPr>
        <p:spPr>
          <a:xfrm>
            <a:off x="2164080" y="434447"/>
            <a:ext cx="78638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000" b="1" u="sng" dirty="0"/>
              <a:t>FINAL APPLICATION FORM</a:t>
            </a:r>
            <a:endParaRPr lang="en-IN" sz="5000" b="1" u="sng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E25E52-829A-EDC5-03AE-F0B51C662C39}"/>
              </a:ext>
            </a:extLst>
          </p:cNvPr>
          <p:cNvSpPr txBox="1"/>
          <p:nvPr/>
        </p:nvSpPr>
        <p:spPr>
          <a:xfrm>
            <a:off x="1858947" y="1993278"/>
            <a:ext cx="8188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final application form will contain all the information that student  previously filled.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41265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A0D31AA8-99F8-D188-756E-CA6C47C92332}"/>
              </a:ext>
            </a:extLst>
          </p:cNvPr>
          <p:cNvSpPr/>
          <p:nvPr/>
        </p:nvSpPr>
        <p:spPr>
          <a:xfrm>
            <a:off x="3540760" y="1717040"/>
            <a:ext cx="5090160" cy="2773680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i="1" dirty="0">
                <a:ln w="0"/>
                <a:solidFill>
                  <a:schemeClr val="bg1">
                    <a:lumMod val="75000"/>
                    <a:lumOff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THANKYOU</a:t>
            </a:r>
            <a:endParaRPr lang="en-IN" sz="4000" i="1" dirty="0">
              <a:ln w="0"/>
              <a:solidFill>
                <a:schemeClr val="bg1">
                  <a:lumMod val="75000"/>
                  <a:lumOff val="2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38572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97</TotalTime>
  <Words>354</Words>
  <Application>Microsoft Office PowerPoint</Application>
  <PresentationFormat>Widescreen</PresentationFormat>
  <Paragraphs>17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Poppins</vt:lpstr>
      <vt:lpstr>Tw Cen MT</vt:lpstr>
      <vt:lpstr>Circuit</vt:lpstr>
      <vt:lpstr>HOSTELविभाग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HOSTELविभाग</dc:title>
  <dc:creator>moin ahmad</dc:creator>
  <cp:lastModifiedBy>moin ahmad</cp:lastModifiedBy>
  <cp:revision>4</cp:revision>
  <dcterms:created xsi:type="dcterms:W3CDTF">2023-04-13T20:05:51Z</dcterms:created>
  <dcterms:modified xsi:type="dcterms:W3CDTF">2023-04-14T04:41:26Z</dcterms:modified>
</cp:coreProperties>
</file>

<file path=docProps/thumbnail.jpeg>
</file>